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0" y="0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5870712" y="172278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9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5499652" y="-1"/>
            <a:ext cx="6138045" cy="559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9</cp:revision>
  <dcterms:created xsi:type="dcterms:W3CDTF">2022-10-31T13:05:44Z</dcterms:created>
  <dcterms:modified xsi:type="dcterms:W3CDTF">2022-12-22T18:43:56Z</dcterms:modified>
</cp:coreProperties>
</file>